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34"/>
  </p:normalViewPr>
  <p:slideViewPr>
    <p:cSldViewPr snapToGrid="0" snapToObjects="1">
      <p:cViewPr varScale="1">
        <p:scale>
          <a:sx n="90" d="100"/>
          <a:sy n="90" d="100"/>
        </p:scale>
        <p:origin x="90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699AF0-89CB-274B-9130-38B6255BD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95D4C09-3080-D14A-B2AB-30BCE5F31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060199-7B45-8546-9BD0-5051AA5EB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16D89-B5CE-EA46-B65C-47D79A725560}" type="datetimeFigureOut">
              <a:rPr kumimoji="1" lang="zh-CN" altLang="en-US" smtClean="0"/>
              <a:t>2021/9/8 Wednesday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30335C-480C-9544-91C9-41FB1539F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0F57F5-B8AD-4543-8629-F5B40E863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7229-1054-6E40-B939-0F9E1C79A6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4694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C7AA28-89CD-804E-A9B4-DB40C69C1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A8E398-B8B1-AB42-87E7-84ECBF161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35C7CE-DAE9-DA45-82DB-CEEB0741C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16D89-B5CE-EA46-B65C-47D79A725560}" type="datetimeFigureOut">
              <a:rPr kumimoji="1" lang="zh-CN" altLang="en-US" smtClean="0"/>
              <a:t>2021/9/8 Wednesday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4D70B0-1646-C94F-8BC3-D6EAF6E61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AD9489-35D3-1B42-89DC-FA301E178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7229-1054-6E40-B939-0F9E1C79A6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858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901A0CA-9EE8-FF42-91E6-4581B687DF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719563-1A54-DF45-A1CD-E7E609C88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B30299-89D6-4F4B-8B51-ED873AB93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16D89-B5CE-EA46-B65C-47D79A725560}" type="datetimeFigureOut">
              <a:rPr kumimoji="1" lang="zh-CN" altLang="en-US" smtClean="0"/>
              <a:t>2021/9/8 Wednesday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A90CB6-6D96-0848-9A9A-2B9C579A5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970F33-5DD1-C748-B2F6-68784216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7229-1054-6E40-B939-0F9E1C79A6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0054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B47A77-32DB-6644-9E50-D49621C88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0A3DA7-3616-4241-8E68-7319D3461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AF9F86-B4BC-194D-8A74-453EB56A4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16D89-B5CE-EA46-B65C-47D79A725560}" type="datetimeFigureOut">
              <a:rPr kumimoji="1" lang="zh-CN" altLang="en-US" smtClean="0"/>
              <a:t>2021/9/8 Wednesday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C3A8E3-02FE-544F-A217-C6F516676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B26DB3-6966-7347-BCB2-E1895010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7229-1054-6E40-B939-0F9E1C79A6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996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EE7850-B39D-6F44-836F-397F154D8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E7A526-652D-E741-95C8-D40980663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840804-6C6B-CD47-B631-CB5A188FD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16D89-B5CE-EA46-B65C-47D79A725560}" type="datetimeFigureOut">
              <a:rPr kumimoji="1" lang="zh-CN" altLang="en-US" smtClean="0"/>
              <a:t>2021/9/8 Wednesday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52B9BC-BEDD-4545-9D3C-FAC08B543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63F32-AD3E-354B-B869-1F5C182E4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7229-1054-6E40-B939-0F9E1C79A6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0700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C27292-2022-8F40-B100-4B11C84E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9DE18E-0071-5745-A89B-334C7BD39D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681CAF-DC71-BF4E-9AA2-1D32A5B26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396515-E5BC-1046-BF5E-AAC6BEEF5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16D89-B5CE-EA46-B65C-47D79A725560}" type="datetimeFigureOut">
              <a:rPr kumimoji="1" lang="zh-CN" altLang="en-US" smtClean="0"/>
              <a:t>2021/9/8 Wednesday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03068CF-A649-6C40-A13E-06251A2CB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257A78-1494-ED4D-ACB1-9F4701DAC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7229-1054-6E40-B939-0F9E1C79A6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318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DB8D33-F29C-6B4D-AB28-3E8CE5BC0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826F7E-CF3C-0148-A1B0-E03B565ED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0616E2-BB79-AF4D-A366-DCF240733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6C446DD-2DB5-B347-830D-E5B2AEAF24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6D3B65-AEE1-894D-B136-DA1C7EADC8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063EDB-0805-2E47-8F82-DEEF80765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16D89-B5CE-EA46-B65C-47D79A725560}" type="datetimeFigureOut">
              <a:rPr kumimoji="1" lang="zh-CN" altLang="en-US" smtClean="0"/>
              <a:t>2021/9/8 Wednesday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4966EA0-337D-E646-B549-E993DB3C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A94EB4A-211E-9049-879D-90A9C29B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7229-1054-6E40-B939-0F9E1C79A6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4774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9696C6-E162-8C4A-BA97-6CB36DD7E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EE1BD6-397F-1F4F-9330-7F28DA1E2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16D89-B5CE-EA46-B65C-47D79A725560}" type="datetimeFigureOut">
              <a:rPr kumimoji="1" lang="zh-CN" altLang="en-US" smtClean="0"/>
              <a:t>2021/9/8 Wednesday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9A8F5A8-575F-6B4E-9597-495308C45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B27CCF6-3CDD-A143-9AA3-C51B7919D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7229-1054-6E40-B939-0F9E1C79A6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32333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88CC66-5014-F549-A7D1-EF9ECC384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16D89-B5CE-EA46-B65C-47D79A725560}" type="datetimeFigureOut">
              <a:rPr kumimoji="1" lang="zh-CN" altLang="en-US" smtClean="0"/>
              <a:t>2021/9/8 Wednesday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E490FA-5EE1-484E-B7AD-737C66011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497D6E-8785-9B4E-88F8-D319364D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7229-1054-6E40-B939-0F9E1C79A6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6573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92ABB3-5409-F84C-9CB0-E9A86CF3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A6AC24-561A-AF41-B084-E5A698A38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0FDB66-598F-7142-9916-49A997ED8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8599D1-F82E-0544-B8B1-5B0AC161B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16D89-B5CE-EA46-B65C-47D79A725560}" type="datetimeFigureOut">
              <a:rPr kumimoji="1" lang="zh-CN" altLang="en-US" smtClean="0"/>
              <a:t>2021/9/8 Wednesday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5CF545-9DEC-3845-ACBD-504DF10C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3CCC62-2856-8541-B13F-14653FE5B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7229-1054-6E40-B939-0F9E1C79A6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45289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3DC2F4-C42A-6F4F-8A9E-7ADE714A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C05445E-9F46-BA4F-A79B-8408427EFA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8EB43D-F50C-3A43-B96A-59AA89D60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C69EE2-42E2-5042-81C9-2B564AB86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16D89-B5CE-EA46-B65C-47D79A725560}" type="datetimeFigureOut">
              <a:rPr kumimoji="1" lang="zh-CN" altLang="en-US" smtClean="0"/>
              <a:t>2021/9/8 Wednesday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8DDFFB-9D6B-EF4C-B2F0-8E3D18A31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994231-54C9-0240-9994-E203F64B9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7229-1054-6E40-B939-0F9E1C79A6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435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6F49E8F-39A9-494E-BAB8-5A557AEA0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AC056D-D2DF-1545-B044-B70F4404C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815D62-485E-4941-9DE8-FFA57C87F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D89-B5CE-EA46-B65C-47D79A725560}" type="datetimeFigureOut">
              <a:rPr kumimoji="1" lang="zh-CN" altLang="en-US" smtClean="0"/>
              <a:t>2021/9/8 Wednesday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52224F-C11E-674A-B1AA-864478A19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ABC36E-2CC9-404B-A7BF-9F6ECCE55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A7229-1054-6E40-B939-0F9E1C79A6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875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8.gif"/><Relationship Id="rId7" Type="http://schemas.openxmlformats.org/officeDocument/2006/relationships/image" Target="../media/image42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11" Type="http://schemas.openxmlformats.org/officeDocument/2006/relationships/image" Target="../media/image46.jpg"/><Relationship Id="rId5" Type="http://schemas.openxmlformats.org/officeDocument/2006/relationships/image" Target="../media/image40.gif"/><Relationship Id="rId10" Type="http://schemas.openxmlformats.org/officeDocument/2006/relationships/image" Target="../media/image45.gif"/><Relationship Id="rId4" Type="http://schemas.openxmlformats.org/officeDocument/2006/relationships/image" Target="../media/image39.gif"/><Relationship Id="rId9" Type="http://schemas.openxmlformats.org/officeDocument/2006/relationships/image" Target="../media/image44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6ADF0A-DC2A-7D4C-A58A-5371B8ABD1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75CFBE2-9086-0D49-8630-EE33DD66C0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445BCA2-7FC3-6746-B957-384FC3A7F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80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46A42CF-FD25-A642-B0A5-25922F758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02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A75E93C-222E-534D-B6E3-C0176BB29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49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62CC4C8-A683-B643-8A7A-C6712AED7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34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C95D668-FDEB-B744-9148-2197BE1B4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9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3B0BB39-126A-FB45-A173-F54AE7B26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01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E15AF97-1054-FA44-82C0-ADACECC95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95D39BF-297C-1A4B-9EFE-239D34284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151112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08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6EBEE3C-694B-5142-B32E-575AB178A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27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E4B221-E328-F146-B307-CF0C7218A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31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6A0577F-0A9C-CE47-9827-6D11AFB98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70137F6-7479-9A42-9A8D-5E60ADFC6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61" y="2395983"/>
            <a:ext cx="3837901" cy="287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12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B7B460-E97A-8C42-B187-A10BB4252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97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216848-DEA0-764A-BE7C-9F8B29716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93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CCFA9D4-6A29-B642-A33B-197238C1E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39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AF5AD2E-1281-4147-AA5F-C961C8E48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4F3FB99-4D15-3449-A41D-7D169A31E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29" y="3284983"/>
            <a:ext cx="3729055" cy="279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05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63B47E-F752-9B49-AC5B-1A3AFB3AE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EF1346D-1246-DA43-88F2-D00749AEA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81" y="2276872"/>
            <a:ext cx="4177201" cy="313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71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C81ECCA-477E-7A41-9EAE-423163246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72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893FAC-1E6B-174B-8759-ED31678E6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F8BCA8-BFBD-3647-A444-06E3D1295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967" y="3299146"/>
            <a:ext cx="3560233" cy="267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A21E6F3-50B8-2240-B34E-428C3949B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75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930F2D0-F1B7-5F46-8238-029945317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63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6718A78-C1BC-8A4E-A9CA-E6D4D9D39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12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E6F8F4-972F-FE46-9BBF-F51976656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8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A35C95-FCB1-C040-A935-8355AD2ED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62EBD93-DEDD-DF40-8446-3225E604E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75" y="2780928"/>
            <a:ext cx="4823736" cy="361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64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95546B2-E2AD-4F45-B8F4-774086560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50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BED987-40D8-2C4A-BAE4-22C7172BA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78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399544E-21C6-F647-9266-428C6B27D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04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7FB1C5-714F-894E-895D-A1D7D0F3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 descr="http://n.sinaimg.cn/spider202056/700/w450h250/20200506/72f5-iteyfwv7029517.gif">
            <a:extLst>
              <a:ext uri="{FF2B5EF4-FFF2-40B4-BE49-F238E27FC236}">
                <a16:creationId xmlns:a16="http://schemas.microsoft.com/office/drawing/2014/main" id="{AF355724-B27C-0A4F-AFAA-B47C5F7164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68" y="4543650"/>
            <a:ext cx="2520280" cy="140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n.sinaimg.cn/spider202056/700/w450h250/20200506/6921-iteyfwv7029885.gif">
            <a:extLst>
              <a:ext uri="{FF2B5EF4-FFF2-40B4-BE49-F238E27FC236}">
                <a16:creationId xmlns:a16="http://schemas.microsoft.com/office/drawing/2014/main" id="{84C88D91-4A5C-4548-AD0B-ED9370C328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065" y="4543704"/>
            <a:ext cx="2526689" cy="140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n.sinaimg.cn/spider202056/700/w450h250/20200506/186c-iteyfwv7030741.gif">
            <a:extLst>
              <a:ext uri="{FF2B5EF4-FFF2-40B4-BE49-F238E27FC236}">
                <a16:creationId xmlns:a16="http://schemas.microsoft.com/office/drawing/2014/main" id="{9105211C-2A07-8D40-BC9F-7F4694F1E3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785" y="3035506"/>
            <a:ext cx="2526690" cy="140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://n.sinaimg.cn/spider202056/700/w450h250/20200506/5458-iteyfwv7030737.gif">
            <a:extLst>
              <a:ext uri="{FF2B5EF4-FFF2-40B4-BE49-F238E27FC236}">
                <a16:creationId xmlns:a16="http://schemas.microsoft.com/office/drawing/2014/main" id="{6124327C-D770-1340-B5A7-B243462DCB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065" y="3021442"/>
            <a:ext cx="2526689" cy="140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n.sinaimg.cn/spider202056/700/w450h250/20200506/e94a-iteyfwv7030663.gif">
            <a:extLst>
              <a:ext uri="{FF2B5EF4-FFF2-40B4-BE49-F238E27FC236}">
                <a16:creationId xmlns:a16="http://schemas.microsoft.com/office/drawing/2014/main" id="{F8D8664E-7015-3D47-BA8F-F9C0B255A2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786" y="4543704"/>
            <a:ext cx="2526689" cy="140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http://n.sinaimg.cn/spider202056/700/w450h250/20200506/62da-iteyfwv7030043.gif">
            <a:extLst>
              <a:ext uri="{FF2B5EF4-FFF2-40B4-BE49-F238E27FC236}">
                <a16:creationId xmlns:a16="http://schemas.microsoft.com/office/drawing/2014/main" id="{0EA0AC69-6E33-6B4F-BBCC-550AED4DF7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34" y="4543650"/>
            <a:ext cx="2520280" cy="140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n.sinaimg.cn/spider202056/700/w450h250/20200506/f7e7-iteyfwv7030544.gif">
            <a:extLst>
              <a:ext uri="{FF2B5EF4-FFF2-40B4-BE49-F238E27FC236}">
                <a16:creationId xmlns:a16="http://schemas.microsoft.com/office/drawing/2014/main" id="{176EEFE1-8168-B64E-963D-2678268C31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787" y="1451330"/>
            <a:ext cx="2532348" cy="14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n.sinaimg.cn/spider202056/700/w450h250/20200506/cf1b-iteyfwv7030666.gif">
            <a:extLst>
              <a:ext uri="{FF2B5EF4-FFF2-40B4-BE49-F238E27FC236}">
                <a16:creationId xmlns:a16="http://schemas.microsoft.com/office/drawing/2014/main" id="{B4FE33F4-A0B3-E449-BA53-4E5F3E1C0F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065" y="1451330"/>
            <a:ext cx="2520280" cy="140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3AFDCC5-F491-E049-B538-B11FFEB1EB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2" y="1451331"/>
            <a:ext cx="4888937" cy="276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58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AF0A1D6-F12E-7541-8CCF-64C1D5040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187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4C3407-77DC-9C4E-A746-672FBCB23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96CC44-34F9-A945-822D-017E2789D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3" y="2636912"/>
            <a:ext cx="4498700" cy="337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40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B510C-3CA2-834A-8329-C575E5C96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91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3D0920-D691-F240-BD91-F005D332A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53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3A5FB41-2A38-344E-8742-4478654D4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45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D3CE68F-03D2-6A48-8F12-CB7B0D9DA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25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64D314-E5A0-2742-B309-E8A28C6AA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17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1A304BB-4F5C-FB4C-8542-E5CF199FE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5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0A0B6F4-49E2-CC4A-B080-ABD20B438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5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4261C1-5D8D-1D44-A090-3F4158916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47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71DC58-F04A-1441-983C-297EE9076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宽屏</PresentationFormat>
  <Paragraphs>0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1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韩永涛</cp:lastModifiedBy>
  <cp:revision>1</cp:revision>
  <dcterms:created xsi:type="dcterms:W3CDTF">2021-09-08T00:51:08Z</dcterms:created>
  <dcterms:modified xsi:type="dcterms:W3CDTF">2021-09-08T06:44:00Z</dcterms:modified>
</cp:coreProperties>
</file>